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4"/>
  </p:notesMasterIdLst>
  <p:handoutMasterIdLst>
    <p:handoutMasterId r:id="rId85"/>
  </p:handoutMasterIdLst>
  <p:sldIdLst>
    <p:sldId id="668" r:id="rId6"/>
    <p:sldId id="874" r:id="rId7"/>
    <p:sldId id="799" r:id="rId8"/>
    <p:sldId id="800" r:id="rId9"/>
    <p:sldId id="801" r:id="rId10"/>
    <p:sldId id="802" r:id="rId11"/>
    <p:sldId id="803" r:id="rId12"/>
    <p:sldId id="804" r:id="rId13"/>
    <p:sldId id="805" r:id="rId14"/>
    <p:sldId id="806" r:id="rId15"/>
    <p:sldId id="807" r:id="rId16"/>
    <p:sldId id="808" r:id="rId17"/>
    <p:sldId id="809" r:id="rId18"/>
    <p:sldId id="810" r:id="rId19"/>
    <p:sldId id="811" r:id="rId20"/>
    <p:sldId id="812" r:id="rId21"/>
    <p:sldId id="813" r:id="rId22"/>
    <p:sldId id="814" r:id="rId23"/>
    <p:sldId id="815" r:id="rId24"/>
    <p:sldId id="816" r:id="rId25"/>
    <p:sldId id="817" r:id="rId26"/>
    <p:sldId id="818" r:id="rId27"/>
    <p:sldId id="819" r:id="rId28"/>
    <p:sldId id="820" r:id="rId29"/>
    <p:sldId id="821" r:id="rId30"/>
    <p:sldId id="822" r:id="rId31"/>
    <p:sldId id="823" r:id="rId32"/>
    <p:sldId id="824" r:id="rId33"/>
    <p:sldId id="825" r:id="rId34"/>
    <p:sldId id="826" r:id="rId35"/>
    <p:sldId id="827" r:id="rId36"/>
    <p:sldId id="828" r:id="rId37"/>
    <p:sldId id="829" r:id="rId38"/>
    <p:sldId id="830" r:id="rId39"/>
    <p:sldId id="831" r:id="rId40"/>
    <p:sldId id="832" r:id="rId41"/>
    <p:sldId id="833" r:id="rId42"/>
    <p:sldId id="834" r:id="rId43"/>
    <p:sldId id="835" r:id="rId44"/>
    <p:sldId id="836" r:id="rId45"/>
    <p:sldId id="837" r:id="rId46"/>
    <p:sldId id="838" r:id="rId47"/>
    <p:sldId id="839" r:id="rId48"/>
    <p:sldId id="840" r:id="rId49"/>
    <p:sldId id="841" r:id="rId50"/>
    <p:sldId id="842" r:id="rId51"/>
    <p:sldId id="843" r:id="rId52"/>
    <p:sldId id="844" r:id="rId53"/>
    <p:sldId id="845" r:id="rId54"/>
    <p:sldId id="846" r:id="rId55"/>
    <p:sldId id="847" r:id="rId56"/>
    <p:sldId id="848" r:id="rId57"/>
    <p:sldId id="849" r:id="rId58"/>
    <p:sldId id="850" r:id="rId59"/>
    <p:sldId id="851" r:id="rId60"/>
    <p:sldId id="852" r:id="rId61"/>
    <p:sldId id="853" r:id="rId62"/>
    <p:sldId id="854" r:id="rId63"/>
    <p:sldId id="855" r:id="rId64"/>
    <p:sldId id="856" r:id="rId65"/>
    <p:sldId id="857" r:id="rId66"/>
    <p:sldId id="858" r:id="rId67"/>
    <p:sldId id="859" r:id="rId68"/>
    <p:sldId id="860" r:id="rId69"/>
    <p:sldId id="861" r:id="rId70"/>
    <p:sldId id="862" r:id="rId71"/>
    <p:sldId id="863" r:id="rId72"/>
    <p:sldId id="864" r:id="rId73"/>
    <p:sldId id="865" r:id="rId74"/>
    <p:sldId id="866" r:id="rId75"/>
    <p:sldId id="867" r:id="rId76"/>
    <p:sldId id="868" r:id="rId77"/>
    <p:sldId id="869" r:id="rId78"/>
    <p:sldId id="870" r:id="rId79"/>
    <p:sldId id="871" r:id="rId80"/>
    <p:sldId id="872" r:id="rId81"/>
    <p:sldId id="873" r:id="rId82"/>
    <p:sldId id="672" r:id="rId8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874"/>
            <p14:sldId id="799"/>
            <p14:sldId id="800"/>
            <p14:sldId id="801"/>
            <p14:sldId id="802"/>
            <p14:sldId id="803"/>
            <p14:sldId id="804"/>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824"/>
            <p14:sldId id="825"/>
            <p14:sldId id="826"/>
            <p14:sldId id="827"/>
            <p14:sldId id="828"/>
            <p14:sldId id="829"/>
            <p14:sldId id="830"/>
            <p14:sldId id="831"/>
            <p14:sldId id="832"/>
            <p14:sldId id="833"/>
            <p14:sldId id="834"/>
            <p14:sldId id="835"/>
            <p14:sldId id="836"/>
            <p14:sldId id="837"/>
            <p14:sldId id="838"/>
            <p14:sldId id="839"/>
            <p14:sldId id="840"/>
            <p14:sldId id="841"/>
            <p14:sldId id="842"/>
            <p14:sldId id="843"/>
            <p14:sldId id="844"/>
            <p14:sldId id="845"/>
            <p14:sldId id="846"/>
            <p14:sldId id="847"/>
            <p14:sldId id="848"/>
            <p14:sldId id="849"/>
            <p14:sldId id="850"/>
            <p14:sldId id="851"/>
            <p14:sldId id="852"/>
            <p14:sldId id="853"/>
            <p14:sldId id="854"/>
            <p14:sldId id="855"/>
            <p14:sldId id="856"/>
            <p14:sldId id="857"/>
            <p14:sldId id="858"/>
            <p14:sldId id="859"/>
            <p14:sldId id="860"/>
            <p14:sldId id="861"/>
            <p14:sldId id="862"/>
            <p14:sldId id="863"/>
            <p14:sldId id="864"/>
            <p14:sldId id="865"/>
            <p14:sldId id="866"/>
            <p14:sldId id="867"/>
            <p14:sldId id="868"/>
            <p14:sldId id="869"/>
            <p14:sldId id="870"/>
            <p14:sldId id="871"/>
            <p14:sldId id="872"/>
            <p14:sldId id="87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4" d="100"/>
          <a:sy n="34" d="100"/>
        </p:scale>
        <p:origin x="316" y="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notesMaster" Target="notesMasters/notesMaster1.xml"/><Relationship Id="rId89"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slide" Target="slides/slide74.xml"/><Relationship Id="rId87" Type="http://schemas.openxmlformats.org/officeDocument/2006/relationships/viewProps" Target="viewProps.xml"/><Relationship Id="rId5" Type="http://schemas.openxmlformats.org/officeDocument/2006/relationships/slideMaster" Target="slideMasters/slideMaster1.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slide" Target="slides/slide75.xml"/><Relationship Id="rId85"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slide" Target="slides/slide78.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162AAFB1-6E58-4DFA-A1C7-583F3080367E}"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A3E433D3-8144-4EDF-BC20-69863979C258}" type="presOf" srcId="{840EF2FF-9D50-4647-9914-74D089286C46}" destId="{84E372B1-C2D4-044D-8D9B-03BAA0D0E7CB}" srcOrd="0" destOrd="0" presId="urn:microsoft.com/office/officeart/2005/8/layout/hProcess9"/>
    <dgm:cxn modelId="{7A497E7C-3D5D-4A89-AFF6-C4BBD825A450}"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1764002-A982-4E20-B951-450EA85054C8}" type="presOf" srcId="{8C044235-ED0A-8542-BFA3-BBFC322E5065}" destId="{DD25A9C6-73C5-034C-9141-067075B117D8}" srcOrd="0" destOrd="0" presId="urn:microsoft.com/office/officeart/2005/8/layout/hProcess9"/>
    <dgm:cxn modelId="{B4D3A95E-9E0F-490A-ABB3-C90B8CBA9879}" type="presParOf" srcId="{6D04906C-8FA3-044F-A9CA-DE594BFC6B62}" destId="{2E8A1CBE-0266-EA4C-B578-7F204E55EDE3}" srcOrd="0" destOrd="0" presId="urn:microsoft.com/office/officeart/2005/8/layout/hProcess9"/>
    <dgm:cxn modelId="{EDD268E3-698F-415C-B1A3-FD2B38DDF749}" type="presParOf" srcId="{6D04906C-8FA3-044F-A9CA-DE594BFC6B62}" destId="{F640416A-2778-4645-B00B-7C0C68CF0417}" srcOrd="1" destOrd="0" presId="urn:microsoft.com/office/officeart/2005/8/layout/hProcess9"/>
    <dgm:cxn modelId="{0521EEEC-803B-4E57-8F27-01BF63CDA93A}" type="presParOf" srcId="{F640416A-2778-4645-B00B-7C0C68CF0417}" destId="{45CD59F2-8ABB-5247-A051-AB4167B88F7D}" srcOrd="0" destOrd="0" presId="urn:microsoft.com/office/officeart/2005/8/layout/hProcess9"/>
    <dgm:cxn modelId="{539EC3B5-6377-49FB-B54F-7BA73FD99A25}" type="presParOf" srcId="{F640416A-2778-4645-B00B-7C0C68CF0417}" destId="{BED00208-39D8-1A4E-9C2D-2D05B79860D1}" srcOrd="1" destOrd="0" presId="urn:microsoft.com/office/officeart/2005/8/layout/hProcess9"/>
    <dgm:cxn modelId="{6ECCCC8E-4570-4EAD-BEC1-1C6022881106}" type="presParOf" srcId="{F640416A-2778-4645-B00B-7C0C68CF0417}" destId="{DD25A9C6-73C5-034C-9141-067075B117D8}" srcOrd="2" destOrd="0" presId="urn:microsoft.com/office/officeart/2005/8/layout/hProcess9"/>
    <dgm:cxn modelId="{22DABB4F-2E57-41C2-816A-510A72743A45}" type="presParOf" srcId="{F640416A-2778-4645-B00B-7C0C68CF0417}" destId="{EFC0612A-059E-1648-A19F-CB6A9F29A6D5}" srcOrd="3" destOrd="0" presId="urn:microsoft.com/office/officeart/2005/8/layout/hProcess9"/>
    <dgm:cxn modelId="{43233E46-21F6-49DB-A71E-DF84FBA25DD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FB0966A1-B480-4ADB-B35B-65FAD3612797}" type="presOf" srcId="{840EF2FF-9D50-4647-9914-74D089286C46}" destId="{84E372B1-C2D4-044D-8D9B-03BAA0D0E7CB}" srcOrd="0" destOrd="0" presId="urn:microsoft.com/office/officeart/2005/8/layout/hProcess9"/>
    <dgm:cxn modelId="{71770AC7-3B9C-4F94-9D8E-ADE7F11EAC4D}" type="presOf" srcId="{16DDB171-5BFA-EB42-9166-37F5D48635B2}" destId="{45CD59F2-8ABB-5247-A051-AB4167B88F7D}" srcOrd="0" destOrd="0" presId="urn:microsoft.com/office/officeart/2005/8/layout/hProcess9"/>
    <dgm:cxn modelId="{DAF465AC-5761-4A30-93EB-AD4A468DF88A}"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038CE4FB-1C51-3043-A865-73036CD17DAF}" srcId="{BAD13A25-6A2D-CE4D-BBDF-9DF322328A0B}" destId="{8C044235-ED0A-8542-BFA3-BBFC322E5065}" srcOrd="1" destOrd="0" parTransId="{4F95847F-34CA-4D44-84E2-1B087FAFD286}" sibTransId="{05A2D59C-2686-254F-AC9F-77B373CFFA0D}"/>
    <dgm:cxn modelId="{EB34BF44-31B9-438B-8389-09406E6A67F6}"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883B1EF-017A-4733-BAA6-68EE6CF91C45}" type="presParOf" srcId="{6D04906C-8FA3-044F-A9CA-DE594BFC6B62}" destId="{2E8A1CBE-0266-EA4C-B578-7F204E55EDE3}" srcOrd="0" destOrd="0" presId="urn:microsoft.com/office/officeart/2005/8/layout/hProcess9"/>
    <dgm:cxn modelId="{B37066FA-E6CE-4749-986F-3C1A6629B09E}" type="presParOf" srcId="{6D04906C-8FA3-044F-A9CA-DE594BFC6B62}" destId="{F640416A-2778-4645-B00B-7C0C68CF0417}" srcOrd="1" destOrd="0" presId="urn:microsoft.com/office/officeart/2005/8/layout/hProcess9"/>
    <dgm:cxn modelId="{DAAC4A5A-A46A-43E8-B19C-660BAD4DB7C6}" type="presParOf" srcId="{F640416A-2778-4645-B00B-7C0C68CF0417}" destId="{45CD59F2-8ABB-5247-A051-AB4167B88F7D}" srcOrd="0" destOrd="0" presId="urn:microsoft.com/office/officeart/2005/8/layout/hProcess9"/>
    <dgm:cxn modelId="{668598AA-B16B-41D8-9E08-094F3E54ECD6}" type="presParOf" srcId="{F640416A-2778-4645-B00B-7C0C68CF0417}" destId="{BED00208-39D8-1A4E-9C2D-2D05B79860D1}" srcOrd="1" destOrd="0" presId="urn:microsoft.com/office/officeart/2005/8/layout/hProcess9"/>
    <dgm:cxn modelId="{739701CC-0823-4056-8AAE-696A40AB1527}" type="presParOf" srcId="{F640416A-2778-4645-B00B-7C0C68CF0417}" destId="{DD25A9C6-73C5-034C-9141-067075B117D8}" srcOrd="2" destOrd="0" presId="urn:microsoft.com/office/officeart/2005/8/layout/hProcess9"/>
    <dgm:cxn modelId="{EADE65A5-31D9-4EC8-AD70-BDD4D9A5D01F}" type="presParOf" srcId="{F640416A-2778-4645-B00B-7C0C68CF0417}" destId="{EFC0612A-059E-1648-A19F-CB6A9F29A6D5}" srcOrd="3" destOrd="0" presId="urn:microsoft.com/office/officeart/2005/8/layout/hProcess9"/>
    <dgm:cxn modelId="{02C759AC-591C-4867-A79F-91AA31D6D42D}"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5D9854B7-0BF6-485B-8B4C-D06BFC5C799D}"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721B8E32-286B-42B5-BBAA-95402EE4F9FE}" type="presOf" srcId="{840EF2FF-9D50-4647-9914-74D089286C46}" destId="{84E372B1-C2D4-044D-8D9B-03BAA0D0E7CB}" srcOrd="0" destOrd="0" presId="urn:microsoft.com/office/officeart/2005/8/layout/hProcess9"/>
    <dgm:cxn modelId="{F91DB7CB-98C1-421D-AEE2-7B4B803FEE07}"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DFB24C3-E1D5-4C59-92FC-14BB484D61B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69F1D457-342B-4954-9B02-19D813C85C9F}" type="presParOf" srcId="{6D04906C-8FA3-044F-A9CA-DE594BFC6B62}" destId="{2E8A1CBE-0266-EA4C-B578-7F204E55EDE3}" srcOrd="0" destOrd="0" presId="urn:microsoft.com/office/officeart/2005/8/layout/hProcess9"/>
    <dgm:cxn modelId="{E0618928-2213-482D-83FF-44860B3E6FF5}" type="presParOf" srcId="{6D04906C-8FA3-044F-A9CA-DE594BFC6B62}" destId="{F640416A-2778-4645-B00B-7C0C68CF0417}" srcOrd="1" destOrd="0" presId="urn:microsoft.com/office/officeart/2005/8/layout/hProcess9"/>
    <dgm:cxn modelId="{87E27FCF-9760-40A2-8EEA-FBFC2B07C263}" type="presParOf" srcId="{F640416A-2778-4645-B00B-7C0C68CF0417}" destId="{45CD59F2-8ABB-5247-A051-AB4167B88F7D}" srcOrd="0" destOrd="0" presId="urn:microsoft.com/office/officeart/2005/8/layout/hProcess9"/>
    <dgm:cxn modelId="{194E54E3-72E4-4AC2-A561-676AF89195D2}" type="presParOf" srcId="{F640416A-2778-4645-B00B-7C0C68CF0417}" destId="{BED00208-39D8-1A4E-9C2D-2D05B79860D1}" srcOrd="1" destOrd="0" presId="urn:microsoft.com/office/officeart/2005/8/layout/hProcess9"/>
    <dgm:cxn modelId="{24F10BB7-B556-49A0-82D2-BBE57842E4BD}" type="presParOf" srcId="{F640416A-2778-4645-B00B-7C0C68CF0417}" destId="{DD25A9C6-73C5-034C-9141-067075B117D8}" srcOrd="2" destOrd="0" presId="urn:microsoft.com/office/officeart/2005/8/layout/hProcess9"/>
    <dgm:cxn modelId="{B79DA71B-A43E-44AF-93AA-E39EBE91D8BC}" type="presParOf" srcId="{F640416A-2778-4645-B00B-7C0C68CF0417}" destId="{EFC0612A-059E-1648-A19F-CB6A9F29A6D5}" srcOrd="3" destOrd="0" presId="urn:microsoft.com/office/officeart/2005/8/layout/hProcess9"/>
    <dgm:cxn modelId="{ECEB35B3-533E-451C-931F-C725AF34B0D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7D68DB37-7540-4B56-8456-66CFCD68209B}"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23586DEA-B1F0-450A-B0BB-8274BF999E19}"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B11DD09-2B4E-4E62-9519-62E404E95347}"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F85E1D5-FD95-437B-8BA8-B5FCF2D2893C}" type="presOf" srcId="{8C044235-ED0A-8542-BFA3-BBFC322E5065}" destId="{DD25A9C6-73C5-034C-9141-067075B117D8}" srcOrd="0" destOrd="0" presId="urn:microsoft.com/office/officeart/2005/8/layout/hProcess9"/>
    <dgm:cxn modelId="{0507F714-7CEE-49FC-9C99-A62AE3801579}" type="presParOf" srcId="{6D04906C-8FA3-044F-A9CA-DE594BFC6B62}" destId="{2E8A1CBE-0266-EA4C-B578-7F204E55EDE3}" srcOrd="0" destOrd="0" presId="urn:microsoft.com/office/officeart/2005/8/layout/hProcess9"/>
    <dgm:cxn modelId="{987CD8FF-F34F-40C6-BEB2-4093BD4529AA}" type="presParOf" srcId="{6D04906C-8FA3-044F-A9CA-DE594BFC6B62}" destId="{F640416A-2778-4645-B00B-7C0C68CF0417}" srcOrd="1" destOrd="0" presId="urn:microsoft.com/office/officeart/2005/8/layout/hProcess9"/>
    <dgm:cxn modelId="{048ED6CE-324D-4A1A-86B3-5B1402C94BC8}" type="presParOf" srcId="{F640416A-2778-4645-B00B-7C0C68CF0417}" destId="{45CD59F2-8ABB-5247-A051-AB4167B88F7D}" srcOrd="0" destOrd="0" presId="urn:microsoft.com/office/officeart/2005/8/layout/hProcess9"/>
    <dgm:cxn modelId="{13FD0FD8-EAD7-42CE-8266-48D9DDF31A7D}" type="presParOf" srcId="{F640416A-2778-4645-B00B-7C0C68CF0417}" destId="{BED00208-39D8-1A4E-9C2D-2D05B79860D1}" srcOrd="1" destOrd="0" presId="urn:microsoft.com/office/officeart/2005/8/layout/hProcess9"/>
    <dgm:cxn modelId="{25357225-437C-4AC9-977B-A473A6518AE8}" type="presParOf" srcId="{F640416A-2778-4645-B00B-7C0C68CF0417}" destId="{DD25A9C6-73C5-034C-9141-067075B117D8}" srcOrd="2" destOrd="0" presId="urn:microsoft.com/office/officeart/2005/8/layout/hProcess9"/>
    <dgm:cxn modelId="{15A801F8-6502-492D-A5A8-A2954254D884}" type="presParOf" srcId="{F640416A-2778-4645-B00B-7C0C68CF0417}" destId="{EFC0612A-059E-1648-A19F-CB6A9F29A6D5}" srcOrd="3" destOrd="0" presId="urn:microsoft.com/office/officeart/2005/8/layout/hProcess9"/>
    <dgm:cxn modelId="{2D6229AF-DE5D-4691-BC31-FAADF13D4101}"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2" destOrd="0" parTransId="{4F95847F-34CA-4D44-84E2-1B087FAFD286}" sibTransId="{05A2D59C-2686-254F-AC9F-77B373CFFA0D}"/>
    <dgm:cxn modelId="{E08297FE-8BC0-49C7-B071-01A9F8EA075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5F0CA2A0-CB50-4ED0-B0BA-164138DCCBCF}" type="presOf" srcId="{8C044235-ED0A-8542-BFA3-BBFC322E5065}" destId="{DD25A9C6-73C5-034C-9141-067075B117D8}" srcOrd="0" destOrd="0" presId="urn:microsoft.com/office/officeart/2005/8/layout/hProcess9"/>
    <dgm:cxn modelId="{C2EA00CF-614D-4374-865F-17D2DC21426C}" type="presOf" srcId="{16DDB171-5BFA-EB42-9166-37F5D48635B2}" destId="{45CD59F2-8ABB-5247-A051-AB4167B88F7D}" srcOrd="0" destOrd="0" presId="urn:microsoft.com/office/officeart/2005/8/layout/hProcess9"/>
    <dgm:cxn modelId="{B5A7B19D-6256-4C18-83E9-E2908DD4FB23}" type="presOf" srcId="{BAD13A25-6A2D-CE4D-BBDF-9DF322328A0B}" destId="{6D04906C-8FA3-044F-A9CA-DE594BFC6B62}" srcOrd="0" destOrd="0" presId="urn:microsoft.com/office/officeart/2005/8/layout/hProcess9"/>
    <dgm:cxn modelId="{9E2B356F-7B64-4B2A-9ED7-3FF017A992E3}" type="presOf" srcId="{A6255F46-E33C-0D48-AC58-D7B360BDCDA3}" destId="{C9EA1690-CD96-B84C-B458-F944C9D4D943}" srcOrd="0" destOrd="0" presId="urn:microsoft.com/office/officeart/2005/8/layout/hProcess9"/>
    <dgm:cxn modelId="{E6D8CCCD-113D-4F12-A241-71622F8BCB70}" type="presOf" srcId="{3CA48109-FA20-5549-B15A-377BADE89DAB}" destId="{A8E927B3-6773-FD4B-9A48-2F817CC9A0C3}"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514F1FB5-04ED-0847-A669-C6966B55EAA0}" srcId="{BAD13A25-6A2D-CE4D-BBDF-9DF322328A0B}" destId="{A6255F46-E33C-0D48-AC58-D7B360BDCDA3}" srcOrd="1" destOrd="0" parTransId="{1AA1851F-5BCC-AA45-901E-7D573E7A8398}" sibTransId="{55C08551-3926-7043-8953-EE006AE10C20}"/>
    <dgm:cxn modelId="{9A8AD613-B87B-F749-A27A-C3B4F65DD6DC}" srcId="{BAD13A25-6A2D-CE4D-BBDF-9DF322328A0B}" destId="{3CA48109-FA20-5549-B15A-377BADE89DAB}" srcOrd="4" destOrd="0" parTransId="{C1219510-CC27-EB47-9FE8-3EEC7F9FF617}" sibTransId="{B2C09679-8501-3F41-B005-C07E164C1412}"/>
    <dgm:cxn modelId="{876F48AA-E2D7-4817-B75A-E3F957F14C3D}" type="presParOf" srcId="{6D04906C-8FA3-044F-A9CA-DE594BFC6B62}" destId="{2E8A1CBE-0266-EA4C-B578-7F204E55EDE3}" srcOrd="0" destOrd="0" presId="urn:microsoft.com/office/officeart/2005/8/layout/hProcess9"/>
    <dgm:cxn modelId="{71107A14-7B82-4CDC-BC09-4772FA3C55F4}" type="presParOf" srcId="{6D04906C-8FA3-044F-A9CA-DE594BFC6B62}" destId="{F640416A-2778-4645-B00B-7C0C68CF0417}" srcOrd="1" destOrd="0" presId="urn:microsoft.com/office/officeart/2005/8/layout/hProcess9"/>
    <dgm:cxn modelId="{684ED4B4-F989-4604-B5E1-709630D9682A}" type="presParOf" srcId="{F640416A-2778-4645-B00B-7C0C68CF0417}" destId="{45CD59F2-8ABB-5247-A051-AB4167B88F7D}" srcOrd="0" destOrd="0" presId="urn:microsoft.com/office/officeart/2005/8/layout/hProcess9"/>
    <dgm:cxn modelId="{49A59064-A1AD-4782-A298-D6EF1D58FC08}" type="presParOf" srcId="{F640416A-2778-4645-B00B-7C0C68CF0417}" destId="{BED00208-39D8-1A4E-9C2D-2D05B79860D1}" srcOrd="1" destOrd="0" presId="urn:microsoft.com/office/officeart/2005/8/layout/hProcess9"/>
    <dgm:cxn modelId="{10B001E7-7639-40F4-B612-7C5119930B81}" type="presParOf" srcId="{F640416A-2778-4645-B00B-7C0C68CF0417}" destId="{C9EA1690-CD96-B84C-B458-F944C9D4D943}" srcOrd="2" destOrd="0" presId="urn:microsoft.com/office/officeart/2005/8/layout/hProcess9"/>
    <dgm:cxn modelId="{1812F88D-1617-4585-8AA5-6F34B120906C}" type="presParOf" srcId="{F640416A-2778-4645-B00B-7C0C68CF0417}" destId="{E8222F88-CA9D-BA4F-9DBC-893D45FFE387}" srcOrd="3" destOrd="0" presId="urn:microsoft.com/office/officeart/2005/8/layout/hProcess9"/>
    <dgm:cxn modelId="{249F9B07-D295-4E68-9134-CE576CDF9F0B}" type="presParOf" srcId="{F640416A-2778-4645-B00B-7C0C68CF0417}" destId="{DD25A9C6-73C5-034C-9141-067075B117D8}" srcOrd="4" destOrd="0" presId="urn:microsoft.com/office/officeart/2005/8/layout/hProcess9"/>
    <dgm:cxn modelId="{83DAFDED-D78E-45EE-AAF4-960309DEA176}" type="presParOf" srcId="{F640416A-2778-4645-B00B-7C0C68CF0417}" destId="{EFC0612A-059E-1648-A19F-CB6A9F29A6D5}" srcOrd="5" destOrd="0" presId="urn:microsoft.com/office/officeart/2005/8/layout/hProcess9"/>
    <dgm:cxn modelId="{E96E65AD-B50F-4E96-99A2-ACCA5B91E6D2}" type="presParOf" srcId="{F640416A-2778-4645-B00B-7C0C68CF0417}" destId="{84E372B1-C2D4-044D-8D9B-03BAA0D0E7CB}" srcOrd="6" destOrd="0" presId="urn:microsoft.com/office/officeart/2005/8/layout/hProcess9"/>
    <dgm:cxn modelId="{2C27ED22-780C-4D55-B5FC-7CA711C3F074}" type="presParOf" srcId="{F640416A-2778-4645-B00B-7C0C68CF0417}" destId="{955F78DF-2E40-6842-AC82-A9685FF6538B}" srcOrd="7" destOrd="0" presId="urn:microsoft.com/office/officeart/2005/8/layout/hProcess9"/>
    <dgm:cxn modelId="{61783BC0-8E3E-4ED3-B646-9469A8B7DD3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Does this go here?</a:t>
            </a:r>
          </a:p>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ChefDK comes with another tool named Test Kitchen. Test Kitchen is a test harness tool that allows us to execute the cookbook recipes against virtual or cloud instances.</a:t>
            </a:r>
          </a:p>
          <a:p>
            <a:endParaRPr lang="en-US" dirty="0" smtClean="0"/>
          </a:p>
          <a:p>
            <a:r>
              <a:rPr lang="en-US" dirty="0" smtClean="0"/>
              <a:t>More fully, it allows us to create a instance solely for testing,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22343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allows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 - two very popular ones are the </a:t>
            </a:r>
            <a:r>
              <a:rPr lang="en-US" dirty="0" err="1" smtClean="0"/>
              <a:t>docker</a:t>
            </a:r>
            <a:r>
              <a:rPr lang="en-US" dirty="0" smtClean="0"/>
              <a:t> and vagrant driver.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 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    TBD: check. 6.5? Script said 6.4.</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Ubuntu</a:t>
            </a:r>
            <a:r>
              <a:rPr lang="en-US" baseline="0" dirty="0" smtClean="0"/>
              <a:t> </a:t>
            </a:r>
            <a:r>
              <a:rPr lang="en-US" dirty="0" smtClean="0"/>
              <a:t>14.04. TBD: Centos?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Lets replace the existing vagrant driver, in our dot-kitchen-dot-YAML,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Ubuntu?</a:t>
            </a:r>
          </a:p>
          <a:p>
            <a:r>
              <a:rPr lang="en-US" dirty="0" smtClean="0"/>
              <a:t>We also want to update our platforms to list only Ubuntu</a:t>
            </a:r>
            <a:r>
              <a:rPr lang="en-US" baseline="0" dirty="0" smtClean="0"/>
              <a:t> 14.04</a:t>
            </a:r>
            <a:r>
              <a:rPr lang="en-US"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Does this go here? Also reduce the </a:t>
            </a:r>
            <a:r>
              <a:rPr lang="en-US" smtClean="0"/>
              <a:t>slide text.</a:t>
            </a:r>
            <a:endParaRPr lang="en-US" dirty="0" smtClean="0"/>
          </a:p>
          <a:p>
            <a:r>
              <a:rPr lang="en-US" dirty="0" smtClean="0"/>
              <a:t>Automation is beautiful when it works. A work of art. When it doesn't work -- well it's a work of something.</a:t>
            </a:r>
          </a:p>
          <a:p>
            <a:endParaRPr lang="en-US" dirty="0" smtClean="0"/>
          </a:p>
          <a:p>
            <a:r>
              <a:rPr lang="en-US" dirty="0" smtClean="0"/>
              <a:t>As we start to define our infrastructure as code we also need to start thinking about testing it.</a:t>
            </a:r>
          </a:p>
          <a:p>
            <a:endParaRPr lang="en-US" dirty="0" smtClean="0"/>
          </a:p>
          <a:p>
            <a:r>
              <a:rPr lang="en-US" dirty="0" smtClean="0"/>
              <a:t>Because this is all too common a story that happens when delivering deployment scripts to production. Deployment scripts that, if tested, are tested on every platform except the ones running in production.</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ubuntu-14.04.</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`kitchen converge` to verify that the workstation cookbook is able to converge the default recipe against the platform ubuntu-14.04.</a:t>
            </a:r>
          </a:p>
          <a:p>
            <a:endParaRPr lang="en-US" dirty="0" smtClean="0"/>
          </a:p>
          <a:p>
            <a:r>
              <a:rPr lang="en-US" dirty="0" smtClean="0"/>
              <a:t>The workstation cookbook should successfully apply the default recipe. If an error has </a:t>
            </a:r>
            <a:r>
              <a:rPr lang="en-US" dirty="0" err="1" smtClean="0"/>
              <a:t>occured</a:t>
            </a:r>
            <a:r>
              <a:rPr lang="en-US" dirty="0" smtClean="0"/>
              <a:t> lets stop and troubleshoot the issues.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o </a:t>
            </a:r>
            <a:r>
              <a:rPr lang="en-US" dirty="0" smtClean="0"/>
              <a:t>the same thing again for the apache cookbook. Update the dot-kitchen-dot-</a:t>
            </a:r>
            <a:r>
              <a:rPr lang="en-US" dirty="0" err="1" smtClean="0"/>
              <a:t>yaml</a:t>
            </a:r>
            <a:r>
              <a:rPr lang="en-US" dirty="0" smtClean="0"/>
              <a:t> file so that it converges the apache cookbook's default recipe on the </a:t>
            </a:r>
            <a:r>
              <a:rPr lang="en-US" dirty="0" err="1" smtClean="0"/>
              <a:t>ubuntu</a:t>
            </a:r>
            <a:r>
              <a:rPr lang="en-US" dirty="0" smtClean="0"/>
              <a:t>-fourteen-dot-zero-four platform with the </a:t>
            </a:r>
            <a:r>
              <a:rPr lang="en-US" dirty="0" err="1" smtClean="0"/>
              <a:t>docker</a:t>
            </a:r>
            <a:r>
              <a:rPr lang="en-US" dirty="0" smtClean="0"/>
              <a:t> driver. TBD: Centos?</a:t>
            </a:r>
          </a:p>
          <a:p>
            <a:endParaRPr lang="en-US" dirty="0" smtClean="0"/>
          </a:p>
          <a:p>
            <a:r>
              <a:rPr lang="en-US" dirty="0" smtClean="0"/>
              <a:t>Instructor Note: Allow time for the attendees to complete the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Same as before we update the dot-kitchen-dot-YAML file to use the </a:t>
            </a:r>
            <a:r>
              <a:rPr lang="en-US" dirty="0" err="1" smtClean="0"/>
              <a:t>docker</a:t>
            </a:r>
            <a:r>
              <a:rPr lang="en-US" dirty="0" smtClean="0"/>
              <a:t> driver and the </a:t>
            </a:r>
            <a:r>
              <a:rPr lang="en-US" dirty="0" err="1" smtClean="0"/>
              <a:t>ubuntu</a:t>
            </a:r>
            <a:r>
              <a:rPr lang="en-US" dirty="0" smtClean="0"/>
              <a:t>-fourteen-dot-zero-four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CD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a:t>
            </a:r>
            <a:r>
              <a:rPr lang="en-US" baseline="0" dirty="0" smtClean="0"/>
              <a:t>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90587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Execute `kitchen converge` to validate that our apache cookbook's default recipe is able to converge on the </a:t>
            </a:r>
            <a:r>
              <a:rPr lang="en-US" dirty="0" err="1" smtClean="0"/>
              <a:t>ubuntu</a:t>
            </a:r>
            <a:r>
              <a:rPr lang="en-US" dirty="0" smtClean="0"/>
              <a:t>-fourteen-dot-zero-four instance. TBD- Centos.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start by first mandating that all cookbooks are tested before they are deployed to production. What steps would it take to test one of the cookbooks you created in the last section?</a:t>
            </a:r>
          </a:p>
          <a:p>
            <a:endParaRPr lang="en-US" dirty="0" smtClean="0"/>
          </a:p>
          <a:p>
            <a:r>
              <a:rPr lang="en-US" dirty="0" smtClean="0"/>
              <a:t>Write down or type out as many of the steps you can think of required to test one of the cookbooks.</a:t>
            </a:r>
          </a:p>
          <a:p>
            <a:endParaRPr lang="en-US" dirty="0" smtClean="0"/>
          </a:p>
          <a:p>
            <a:r>
              <a:rPr lang="en-US" dirty="0" smtClean="0"/>
              <a:t>When you are ready turn to another person in the class and compare your lists. Create a complete list with all the steps that you have identified.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21570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 slide.</a:t>
            </a:r>
          </a:p>
          <a:p>
            <a:endParaRPr lang="en-US" dirty="0" smtClean="0"/>
          </a:p>
          <a:p>
            <a:r>
              <a:rPr lang="en-US" dirty="0" smtClean="0"/>
              <a:t>What does it NOT test when kitchen converges a recipe?</a:t>
            </a:r>
          </a:p>
          <a:p>
            <a:endParaRPr lang="en-US" dirty="0" smtClean="0"/>
          </a:p>
          <a:p>
            <a:r>
              <a:rPr lang="en-US" dirty="0" smtClean="0"/>
              <a:t>Converging the recipe is able to validate that our recipe is defined without error. However, converging a particular recipe does not validate that the intended goal of the recipe has been successfully executed.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93597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r>
              <a:rPr lang="en-US" dirty="0" smtClean="0"/>
              <a:t>* create a virtual or cloud instances, if needed</a:t>
            </a:r>
          </a:p>
          <a:p>
            <a:r>
              <a:rPr lang="en-US" dirty="0" smtClean="0"/>
              <a:t>* converge the instance, if needed</a:t>
            </a:r>
          </a:p>
          <a:p>
            <a:r>
              <a:rPr lang="en-US" dirty="0" smtClean="0"/>
              <a:t>* 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Notes: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example that states: I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a:t>
            </a:r>
          </a:p>
          <a:p>
            <a:endParaRPr lang="en-US" dirty="0" smtClean="0"/>
          </a:p>
          <a:p>
            <a:r>
              <a:rPr lang="en-US" dirty="0" smtClean="0"/>
              <a:t>Within the spec we need to first require a helper file. The helper is were we keep common helper methods and library requires in one location. This allows us to require a single file within each of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Describe is a method that takes two parameters - the first is the name of fully-</a:t>
            </a:r>
            <a:r>
              <a:rPr lang="en-US" dirty="0" err="1" smtClean="0"/>
              <a:t>qualifed</a:t>
            </a:r>
            <a:r>
              <a:rPr lang="en-US" dirty="0" smtClean="0"/>
              <a:t> recipe to execute (cookbook name colon-colon recipe name).</a:t>
            </a:r>
          </a:p>
          <a:p>
            <a:endParaRPr lang="en-US" dirty="0" smtClean="0"/>
          </a:p>
          <a:p>
            <a:r>
              <a:rPr lang="en-US" dirty="0" smtClean="0"/>
              <a:t>The second parameter is the block between the </a:t>
            </a:r>
            <a:r>
              <a:rPr lang="en-US" dirty="0" err="1" smtClean="0"/>
              <a:t>the</a:t>
            </a:r>
            <a:r>
              <a:rPr lang="en-US" dirty="0" smtClean="0"/>
              <a:t> do and end. Within that block we can define more describe blocks that allow us to further refine the scenario we are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with a more complete list, we want you to roughly estimate how long it would take to test the cookbook.</a:t>
            </a:r>
          </a:p>
          <a:p>
            <a:endParaRPr lang="en-US" dirty="0" smtClean="0"/>
          </a:p>
          <a:p>
            <a:r>
              <a:rPr lang="en-US" dirty="0" smtClean="0"/>
              <a:t>Instructor Note: Allow a short amount of time for estimation. Reminding them again that this is only an estimate and is not something that has to be absolute known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460164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I showed you earlier except now it is displayed here within this context. This states that when we converge the workstation cookbook's default recipe we want to assert that the tree package has been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dot-kitchen-dot-YAML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underscore-spec-dot-R-B. All specification files must end with underscore-spec-dot-R-B.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169824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move into the workstation's cookbook directory.</a:t>
            </a:r>
          </a:p>
          <a:p>
            <a:endParaRPr lang="en-US" dirty="0" smtClean="0"/>
          </a:p>
          <a:p>
            <a:r>
              <a:rPr lang="en-US" dirty="0" smtClean="0"/>
              <a:t>TBD: Merge with previous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35465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a:t>
            </a:r>
            <a:r>
              <a:rPr lang="en-US" dirty="0" err="1" smtClean="0"/>
              <a:t>createdm</a:t>
            </a:r>
            <a:r>
              <a:rPr lang="en-US" dirty="0" smtClean="0"/>
              <a:t> lets verify that the package named 'tree' is installed when we apply the workstation cookbooks default recipe using the `kitchen verify` command to execute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your length of time for testing your cookbook lets discuss: How often you would test your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0467452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slash-E-T-C-slash-Pass-W-D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slash-E-T-C-slash-</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an 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This is particularly vague as there are no requirements that they "have" to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a:t>
            </a:r>
          </a:p>
          <a:p>
            <a:endParaRPr lang="en-US" dirty="0" smtClean="0"/>
          </a:p>
          <a:p>
            <a:r>
              <a:rPr lang="en-US" dirty="0" smtClean="0"/>
              <a:t>Here we are verifying the package </a:t>
            </a:r>
            <a:r>
              <a:rPr lang="en-US" dirty="0" err="1" smtClean="0"/>
              <a:t>git</a:t>
            </a:r>
            <a:r>
              <a:rPr lang="en-US" dirty="0" smtClean="0"/>
              <a:t> is installed. The structure of the test is very similar to the one we demonstrated earlier. You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we chose only to verify that the file named slash-E-T-C-slash-M-O-T-D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often do you think changes to the cookbook will occur?</a:t>
            </a:r>
          </a:p>
          <a:p>
            <a:endParaRPr lang="en-US" dirty="0" smtClean="0"/>
          </a:p>
          <a:p>
            <a:r>
              <a:rPr lang="en-US" dirty="0" smtClean="0"/>
              <a:t>TBD: Merge with previous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838078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endParaRPr lang="en-US" dirty="0" smtClean="0"/>
          </a:p>
          <a:p>
            <a:r>
              <a:rPr lang="en-US" dirty="0" smtClean="0"/>
              <a:t>Is that something that we could test as well? Does </a:t>
            </a:r>
            <a:r>
              <a:rPr lang="en-US" dirty="0" err="1" smtClean="0"/>
              <a:t>ServerSpec</a:t>
            </a:r>
            <a:r>
              <a:rPr lang="en-US" dirty="0" smtClean="0"/>
              <a:t> provide the way for us to execute a command and verify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323703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068145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the port 80 should be listening for incoming connections.</a:t>
            </a:r>
          </a:p>
          <a:p>
            <a:endParaRPr lang="en-US" dirty="0" smtClean="0"/>
          </a:p>
          <a:p>
            <a:r>
              <a:rPr lang="en-US" dirty="0" smtClean="0"/>
              <a:t>And we 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 </a:t>
            </a:r>
            <a:r>
              <a:rPr lang="en-US" dirty="0" err="1" smtClean="0"/>
              <a:t>ServerSpec</a:t>
            </a:r>
            <a:r>
              <a:rPr lang="en-US" dirty="0" smtClean="0"/>
              <a:t> and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0364176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leading question: What happens when the rate of cookbook changes exceed the time interval it takes to verify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0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 - or anyone else on the team - 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3183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39915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65036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907969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2523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1.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2.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3.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4.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5.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7623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normAutofit/>
          </a:bodyPr>
          <a:lstStyle/>
          <a:p>
            <a:r>
              <a:rPr lang="en-US" dirty="0"/>
              <a:t>Test Kitchen is a test harness tool to execute your configured code on one or more platforms in isolation. A driver plugin architecture is used which lets you run your code on various cloud providers and virtualization technologies such </a:t>
            </a:r>
            <a:r>
              <a:rPr lang="en-US" dirty="0" smtClean="0"/>
              <a:t>as . . .</a:t>
            </a:r>
            <a:endParaRPr lang="en-US" dirty="0"/>
          </a:p>
        </p:txBody>
      </p:sp>
      <p:sp>
        <p:nvSpPr>
          <p:cNvPr id="4" name="TextBox 3"/>
          <p:cNvSpPr txBox="1"/>
          <p:nvPr/>
        </p:nvSpPr>
        <p:spPr bwMode="white">
          <a:xfrm>
            <a:off x="6399731" y="7143470"/>
            <a:ext cx="2739163" cy="600800"/>
          </a:xfrm>
          <a:prstGeom prst="rect">
            <a:avLst/>
          </a:prstGeom>
        </p:spPr>
        <p:txBody>
          <a:bodyPr vert="horz" wrap="none" lIns="121920" tIns="121920" rIns="121920" bIns="121920" rtlCol="0">
            <a:normAutofit fontScale="85000" lnSpcReduction="20000"/>
          </a:bodyPr>
          <a:lstStyle/>
          <a:p>
            <a:pPr algn="ctr">
              <a:defRPr/>
            </a:pPr>
            <a:r>
              <a:rPr lang="en-US" sz="3200" dirty="0">
                <a:solidFill>
                  <a:srgbClr val="3E4346"/>
                </a:solidFill>
                <a:cs typeface="Inconsolata"/>
              </a:rPr>
              <a:t>http://</a:t>
            </a:r>
            <a:r>
              <a:rPr lang="en-US" sz="3200" dirty="0" err="1">
                <a:solidFill>
                  <a:srgbClr val="3E4346"/>
                </a:solidFill>
                <a:cs typeface="Inconsolata"/>
              </a:rPr>
              <a:t>kitchen.ci</a:t>
            </a:r>
            <a:endParaRPr lang="en-US" sz="3200" dirty="0">
              <a:solidFill>
                <a:srgbClr val="3E4346"/>
              </a:solidFill>
              <a:cs typeface="Inconsolata"/>
            </a:endParaRPr>
          </a:p>
          <a:p>
            <a:pPr algn="ctr">
              <a:lnSpc>
                <a:spcPct val="100000"/>
              </a:lnSpc>
            </a:pPr>
            <a:endParaRPr lang="en-US" sz="3200" dirty="0">
              <a:solidFill>
                <a:srgbClr val="3E4346"/>
              </a:solidFill>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88362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7965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9164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 </a:t>
            </a:r>
            <a:r>
              <a:rPr lang="en-US" dirty="0" err="1" smtClean="0">
                <a:latin typeface="Inconsolata"/>
                <a:cs typeface="Inconsolata"/>
              </a:rPr>
              <a:t>init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9501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latin typeface="Inconsolata"/>
                <a:cs typeface="Inconsolata"/>
              </a:rPr>
              <a:t>.</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757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31570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mtClean="0"/>
              <a:t>---</a:t>
            </a:r>
          </a:p>
          <a:p>
            <a:r>
              <a:rPr lang="de-DE" smtClean="0"/>
              <a:t>driver:</a:t>
            </a:r>
          </a:p>
          <a:p>
            <a:r>
              <a:rPr lang="de-DE" smtClean="0"/>
              <a:t>  name: vagrant</a:t>
            </a:r>
          </a:p>
          <a:p>
            <a:endParaRPr lang="de-DE" smtClean="0"/>
          </a:p>
          <a:p>
            <a:r>
              <a:rPr lang="de-DE" smtClean="0"/>
              <a:t>provisioner:</a:t>
            </a:r>
          </a:p>
          <a:p>
            <a:r>
              <a:rPr lang="de-DE" smtClean="0"/>
              <a:t>  name: chef_solo</a:t>
            </a:r>
          </a:p>
          <a:p>
            <a:endParaRPr lang="de-DE" smtClean="0"/>
          </a:p>
          <a:p>
            <a:r>
              <a:rPr lang="de-DE" smtClean="0"/>
              <a:t>platforms:</a:t>
            </a:r>
          </a:p>
          <a:p>
            <a:r>
              <a:rPr lang="de-DE" smtClean="0"/>
              <a:t>  - name: ubuntu-12.04</a:t>
            </a:r>
          </a:p>
          <a:p>
            <a:r>
              <a:rPr lang="de-DE" smtClean="0"/>
              <a:t>  - name: centos-6.4</a:t>
            </a:r>
          </a:p>
          <a:p>
            <a:endParaRPr lang="de-DE" smtClean="0"/>
          </a:p>
          <a:p>
            <a:r>
              <a:rPr lang="de-DE" smtClean="0"/>
              <a:t>suites:</a:t>
            </a:r>
          </a:p>
          <a:p>
            <a:r>
              <a:rPr lang="de-DE" smtClean="0"/>
              <a:t>  - name: default</a:t>
            </a:r>
            <a:endParaRPr lang="de-DE"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989050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a:t>
            </a:r>
            <a:r>
              <a:rPr lang="en-US" dirty="0" err="1" smtClean="0">
                <a:latin typeface="Inconsolata"/>
                <a:cs typeface="Inconsolata"/>
              </a:rPr>
              <a:t>kitchen.yml</a:t>
            </a:r>
            <a:endParaRPr lang="en-US" dirty="0">
              <a:latin typeface="Inconsolata"/>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kitchen.ci</a:t>
            </a:r>
            <a:r>
              <a:rPr lang="en-US" sz="2400" dirty="0">
                <a:solidFill>
                  <a:srgbClr val="3E4346"/>
                </a:solidFill>
                <a:cs typeface="Inconsolata"/>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02398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Driver</a:t>
            </a:r>
            <a:endParaRPr lang="en-US" dirty="0"/>
          </a:p>
        </p:txBody>
      </p:sp>
      <p:sp>
        <p:nvSpPr>
          <p:cNvPr id="3" name="Content Placeholder 2"/>
          <p:cNvSpPr>
            <a:spLocks noGrp="1"/>
          </p:cNvSpPr>
          <p:nvPr>
            <p:ph sz="quarter" idx="10"/>
          </p:nvPr>
        </p:nvSpPr>
        <p:spPr>
          <a:xfrm>
            <a:off x="1121105" y="2113748"/>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24056"/>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89064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Inconsolata"/>
                <a:cs typeface="Inconsolata"/>
              </a:rPr>
              <a:t>chef_zero</a:t>
            </a:r>
            <a:r>
              <a:rPr lang="en-US" sz="3733" dirty="0"/>
              <a:t>.</a:t>
            </a:r>
            <a:endParaRPr lang="en-US" sz="3733" dirty="0">
              <a:latin typeface="Inconsolata"/>
              <a:cs typeface="Inconsolata"/>
            </a:endParaRPr>
          </a:p>
        </p:txBody>
      </p:sp>
      <p:sp>
        <p:nvSpPr>
          <p:cNvPr id="8" name="Rectangle 7"/>
          <p:cNvSpPr/>
          <p:nvPr/>
        </p:nvSpPr>
        <p:spPr bwMode="auto">
          <a:xfrm>
            <a:off x="1137007" y="446929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1450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Inconsolata"/>
              <a:cs typeface="Inconsolata"/>
            </a:endParaRPr>
          </a:p>
        </p:txBody>
      </p:sp>
      <p:sp>
        <p:nvSpPr>
          <p:cNvPr id="8" name="Rectangle 7"/>
          <p:cNvSpPr/>
          <p:nvPr/>
        </p:nvSpPr>
        <p:spPr bwMode="auto">
          <a:xfrm>
            <a:off x="1126290" y="5830274"/>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996332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the Kitchen Test tool to execute your configured code</a:t>
            </a:r>
          </a:p>
          <a:p>
            <a:pPr marL="918610" lvl="1" indent="-609585">
              <a:buFont typeface="Wingdings" panose="05000000000000000000" pitchFamily="2" charset="2"/>
              <a:buChar char="Ø"/>
            </a:pPr>
            <a:r>
              <a:rPr lang="en-US" dirty="0"/>
              <a:t>Write and execute tests</a:t>
            </a:r>
          </a:p>
          <a:p>
            <a:pPr marL="918610" lvl="1" indent="-609585">
              <a:buFont typeface="Wingdings" panose="05000000000000000000" pitchFamily="2" charset="2"/>
              <a:buChar char="Ø"/>
            </a:pPr>
            <a:r>
              <a:rPr lang="en-US" dirty="0"/>
              <a:t>Use </a:t>
            </a:r>
            <a:r>
              <a:rPr lang="en-US" dirty="0" err="1"/>
              <a:t>Serverspec</a:t>
            </a:r>
            <a:r>
              <a:rPr lang="en-US" dirty="0"/>
              <a:t> to test your servers' actual </a:t>
            </a:r>
            <a:r>
              <a:rPr lang="en-US" dirty="0" smtClean="0"/>
              <a:t>state</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9745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S</a:t>
            </a:r>
            <a:r>
              <a:rPr lang="en-US" dirty="0" smtClean="0"/>
              <a:t>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02552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62132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a:t>
            </a:r>
            <a:r>
              <a:rPr lang="en-US" dirty="0" smtClean="0"/>
              <a:t>Suites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suite named </a:t>
            </a:r>
            <a:r>
              <a:rPr lang="en-US" sz="3733" dirty="0">
                <a:latin typeface="Inconsolata"/>
                <a:cs typeface="Inconsolata"/>
              </a:rPr>
              <a:t>"default" </a:t>
            </a:r>
            <a:r>
              <a:rPr lang="en-US" sz="3733" dirty="0"/>
              <a:t>defines a </a:t>
            </a:r>
            <a:r>
              <a:rPr lang="en-US" sz="3733" dirty="0" err="1"/>
              <a:t>run_list</a:t>
            </a:r>
            <a:r>
              <a:rPr lang="en-US" sz="3733" dirty="0"/>
              <a:t>.</a:t>
            </a:r>
          </a:p>
          <a:p>
            <a:endParaRPr lang="en-US" sz="3733" dirty="0"/>
          </a:p>
          <a:p>
            <a:r>
              <a:rPr lang="en-US" sz="3733" dirty="0"/>
              <a:t>Run the </a:t>
            </a:r>
            <a:r>
              <a:rPr lang="en-US" sz="3733" dirty="0">
                <a:latin typeface="Inconsolata"/>
                <a:cs typeface="Inconsolata"/>
              </a:rPr>
              <a:t>"workstation"</a:t>
            </a:r>
            <a:r>
              <a:rPr lang="en-US" sz="3733" dirty="0"/>
              <a:t> cookbook's </a:t>
            </a:r>
            <a:r>
              <a:rPr lang="en-US" sz="3733" dirty="0">
                <a:latin typeface="Inconsolata"/>
                <a:cs typeface="Inconsolata"/>
              </a:rPr>
              <a:t>"default"</a:t>
            </a:r>
            <a:r>
              <a:rPr lang="en-US" sz="3733" dirty="0"/>
              <a:t> recipe file.</a:t>
            </a:r>
          </a:p>
          <a:p>
            <a:endParaRPr lang="en-US" sz="3733" dirty="0"/>
          </a:p>
        </p:txBody>
      </p:sp>
      <p:sp>
        <p:nvSpPr>
          <p:cNvPr id="8" name="Rectangle 7"/>
          <p:cNvSpPr/>
          <p:nvPr/>
        </p:nvSpPr>
        <p:spPr bwMode="auto">
          <a:xfrm>
            <a:off x="1137007" y="398073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94649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252048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Example: Kitchen </a:t>
            </a:r>
            <a:r>
              <a:rPr lang="en-US" dirty="0" smtClean="0"/>
              <a:t>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07103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297411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a:t>
            </a:r>
            <a:r>
              <a:rPr lang="en-US" dirty="0"/>
              <a:t>Ubuntu </a:t>
            </a:r>
            <a:r>
              <a:rPr lang="en-US" dirty="0" smtClean="0"/>
              <a:t>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371816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Cookbook's Directory</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75911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400" smtClean="0"/>
              <a:t>---</a:t>
            </a:r>
          </a:p>
          <a:p>
            <a:r>
              <a:rPr lang="en-US" sz="2400" smtClean="0"/>
              <a:t>driver:</a:t>
            </a:r>
          </a:p>
          <a:p>
            <a:r>
              <a:rPr lang="en-US" sz="2400" smtClean="0"/>
              <a:t>  name: docker</a:t>
            </a:r>
          </a:p>
          <a:p>
            <a:endParaRPr lang="en-US" sz="2400" smtClean="0"/>
          </a:p>
          <a:p>
            <a:r>
              <a:rPr lang="en-US" sz="2400" smtClean="0"/>
              <a:t>provisioner:</a:t>
            </a:r>
          </a:p>
          <a:p>
            <a:r>
              <a:rPr lang="en-US" sz="2400" smtClean="0"/>
              <a:t>  name: chef_zero</a:t>
            </a:r>
          </a:p>
          <a:p>
            <a:endParaRPr lang="en-US" sz="2400" smtClean="0"/>
          </a:p>
          <a:p>
            <a:r>
              <a:rPr lang="en-US" sz="2400" smtClean="0"/>
              <a:t>platforms:</a:t>
            </a:r>
          </a:p>
          <a:p>
            <a:r>
              <a:rPr lang="en-US" sz="2400" smtClean="0"/>
              <a:t>  - name: ubuntu-14.04</a:t>
            </a:r>
          </a:p>
          <a:p>
            <a:endParaRPr lang="en-US" sz="2400" smtClean="0"/>
          </a:p>
          <a:p>
            <a:r>
              <a:rPr lang="en-US" sz="2400" smtClean="0"/>
              <a:t>suites:</a:t>
            </a:r>
          </a:p>
          <a:p>
            <a:r>
              <a:rPr lang="en-US" sz="2400" smtClean="0"/>
              <a:t>  - name: default</a:t>
            </a:r>
          </a:p>
          <a:p>
            <a:r>
              <a:rPr lang="en-US" sz="2400" smtClean="0"/>
              <a:t>    run_list:</a:t>
            </a:r>
            <a:endParaRPr lang="en-US" sz="2400" dirty="0"/>
          </a:p>
        </p:txBody>
      </p:sp>
      <p:sp>
        <p:nvSpPr>
          <p:cNvPr id="2" name="Text Placeholder 1"/>
          <p:cNvSpPr>
            <a:spLocks noGrp="1"/>
          </p:cNvSpPr>
          <p:nvPr>
            <p:ph type="body" sz="quarter" idx="11"/>
          </p:nvPr>
        </p:nvSpPr>
        <p:spPr/>
        <p:txBody>
          <a:bodyPr>
            <a:noAutofit/>
          </a:bodyPr>
          <a:lstStyle/>
          <a:p>
            <a:r>
              <a:rPr lang="en-US" sz="3733" smtClean="0"/>
              <a:t>~/cookbooks/workstation/.kitchen.yml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644152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Platform to Ubuntu 14.04</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ubuntu-14.04</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pic>
        <p:nvPicPr>
          <p:cNvPr id="3" name="Content Placeholder 2"/>
          <p:cNvPicPr>
            <a:picLocks noGrp="1" noChangeAspect="1"/>
          </p:cNvPicPr>
          <p:nvPr>
            <p:ph sz="quarter" idx="12"/>
          </p:nvPr>
        </p:nvPicPr>
        <p:blipFill>
          <a:blip r:embed="rId3">
            <a:extLst>
              <a:ext uri="{28A0092B-C50C-407E-A947-70E740481C1C}">
                <a14:useLocalDpi xmlns:a14="http://schemas.microsoft.com/office/drawing/2010/main" val="0"/>
              </a:ext>
            </a:extLst>
          </a:blip>
          <a:stretch>
            <a:fillRect/>
          </a:stretch>
        </p:blipFill>
        <p:spPr>
          <a:xfrm>
            <a:off x="8864309" y="2113748"/>
            <a:ext cx="6294529" cy="6294529"/>
          </a:xfrm>
        </p:spPr>
      </p:pic>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28</a:t>
            </a:fld>
            <a:endParaRPr lang="en-US" dirty="0"/>
          </a:p>
        </p:txBody>
      </p:sp>
      <p:sp>
        <p:nvSpPr>
          <p:cNvPr id="10" name="TextBox 9"/>
          <p:cNvSpPr txBox="1"/>
          <p:nvPr/>
        </p:nvSpPr>
        <p:spPr bwMode="white">
          <a:xfrm>
            <a:off x="7991166" y="8302483"/>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Tree>
    <p:extLst>
      <p:ext uri="{BB962C8B-B14F-4D97-AF65-F5344CB8AC3E}">
        <p14:creationId xmlns:p14="http://schemas.microsoft.com/office/powerpoint/2010/main" val="331999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Instance             Driver  </a:t>
            </a:r>
            <a:r>
              <a:rPr lang="en-US" dirty="0" err="1"/>
              <a:t>Provisioner</a:t>
            </a:r>
            <a:r>
              <a:rPr lang="en-US" dirty="0"/>
              <a:t>  Verifier  Transport  Last Action</a:t>
            </a:r>
          </a:p>
          <a:p>
            <a:r>
              <a:rPr lang="en-US" dirty="0"/>
              <a:t>default-ubuntu-</a:t>
            </a:r>
            <a:r>
              <a:rPr lang="en-US" dirty="0" smtClean="0"/>
              <a:t>1404  </a:t>
            </a:r>
            <a:r>
              <a:rPr lang="en-US" dirty="0" err="1"/>
              <a:t>Docker</a:t>
            </a:r>
            <a:r>
              <a:rPr lang="en-US" dirty="0"/>
              <a:t>  </a:t>
            </a:r>
            <a:r>
              <a:rPr lang="en-US" dirty="0" err="1"/>
              <a:t>ChefZero</a:t>
            </a:r>
            <a:r>
              <a:rPr lang="en-US" dirty="0"/>
              <a:t>     Busser    </a:t>
            </a:r>
            <a:r>
              <a:rPr lang="en-US" dirty="0" err="1"/>
              <a:t>Ssh</a:t>
            </a:r>
            <a:r>
              <a:rPr lang="en-US" dirty="0"/>
              <a:t>        &lt;Not Created&gt;</a:t>
            </a:r>
          </a:p>
        </p:txBody>
      </p:sp>
      <p:sp>
        <p:nvSpPr>
          <p:cNvPr id="3" name="Title 2"/>
          <p:cNvSpPr>
            <a:spLocks noGrp="1"/>
          </p:cNvSpPr>
          <p:nvPr>
            <p:ph type="title"/>
          </p:nvPr>
        </p:nvSpPr>
        <p:spPr/>
        <p:txBody>
          <a:bodyPr/>
          <a:lstStyle/>
          <a:p>
            <a:r>
              <a:rPr lang="en-US" dirty="0" smtClean="0"/>
              <a:t>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72739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pPr>
              <a:lnSpc>
                <a:spcPct val="120000"/>
              </a:lnSpc>
            </a:pPr>
            <a:r>
              <a:rPr lang="en-US" sz="3200" dirty="0" smtClean="0"/>
              <a:t>I'm going to miss our 1-on-1 this week because I was up way too late dealing with a deployment issue for that new event-queuing system. Apparently, no one had actually tested the deployment scripts on the actual platforms in production.</a:t>
            </a:r>
          </a:p>
          <a:p>
            <a:pPr>
              <a:lnSpc>
                <a:spcPct val="120000"/>
              </a:lnSpc>
            </a:pPr>
            <a:r>
              <a:rPr lang="en-US" sz="3200" dirty="0" smtClean="0"/>
              <a:t>Jennifer and I did a quick post mortem and she mentioned that we can verify cookbooks with </a:t>
            </a:r>
            <a:r>
              <a:rPr lang="en-US" sz="3200" b="1" dirty="0" smtClean="0">
                <a:latin typeface="Inconsolata"/>
                <a:cs typeface="Inconsolata"/>
              </a:rPr>
              <a:t>Test Kitchen</a:t>
            </a:r>
            <a:r>
              <a:rPr lang="en-US" sz="3200" dirty="0" smtClean="0">
                <a:latin typeface="Inconsolata"/>
                <a:cs typeface="Inconsolata"/>
              </a:rPr>
              <a:t> </a:t>
            </a:r>
            <a:r>
              <a:rPr lang="en-US" sz="3200" dirty="0" smtClean="0"/>
              <a:t>and </a:t>
            </a:r>
            <a:r>
              <a:rPr lang="en-US" sz="3200" b="1" dirty="0" smtClean="0">
                <a:latin typeface="Inconsolata"/>
                <a:cs typeface="Inconsolata"/>
              </a:rPr>
              <a:t>Docker</a:t>
            </a:r>
            <a:r>
              <a:rPr lang="en-US" sz="3200" dirty="0" smtClean="0"/>
              <a:t>. Is that something you could check out?</a:t>
            </a:r>
            <a:endParaRPr lang="en-US" sz="3200" dirty="0"/>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88275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797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create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362334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converge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the instance (if necessary) and then apply</a:t>
            </a:r>
          </a:p>
          <a:p>
            <a:r>
              <a:rPr lang="en-US" sz="3200" dirty="0">
                <a:latin typeface="Inconsolata"/>
                <a:cs typeface="Inconsolata"/>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67905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59854"/>
          </a:xfrm>
        </p:spPr>
        <p:txBody>
          <a:bodyPr/>
          <a:lstStyle/>
          <a:p>
            <a:r>
              <a:rPr lang="en-US" dirty="0" smtClean="0"/>
              <a:t>-----&gt; Starting Kitchen (v1.4.0)</a:t>
            </a:r>
          </a:p>
          <a:p>
            <a:r>
              <a:rPr lang="en-US" dirty="0" smtClean="0"/>
              <a:t>-----&gt; Converging &lt;default-ubuntu-1404&gt;...</a:t>
            </a:r>
          </a:p>
          <a:p>
            <a:r>
              <a:rPr lang="en-US" dirty="0" smtClean="0"/>
              <a:t>$$$$$$ Running legacy converge for 'Docker' Driver</a:t>
            </a:r>
          </a:p>
          <a:p>
            <a:r>
              <a:rPr lang="en-US" dirty="0" smtClean="0"/>
              <a:t>       Preparing files for transfer</a:t>
            </a:r>
          </a:p>
          <a:p>
            <a:r>
              <a:rPr lang="en-US" dirty="0" smtClean="0"/>
              <a:t>       Preparing </a:t>
            </a:r>
            <a:r>
              <a:rPr lang="en-US" dirty="0" err="1" smtClean="0"/>
              <a:t>dna.json</a:t>
            </a:r>
            <a:endParaRPr lang="en-US" dirty="0" smtClean="0"/>
          </a:p>
          <a:p>
            <a:r>
              <a:rPr lang="en-US" dirty="0" smtClean="0"/>
              <a:t>       Resolving cookbook dependencies with </a:t>
            </a:r>
            <a:r>
              <a:rPr lang="en-US" dirty="0" err="1" smtClean="0"/>
              <a:t>Berkshelf</a:t>
            </a:r>
            <a:r>
              <a:rPr lang="en-US" dirty="0" smtClean="0"/>
              <a:t> 3.2.3...</a:t>
            </a:r>
          </a:p>
          <a:p>
            <a:r>
              <a:rPr lang="en-US" dirty="0" smtClean="0"/>
              <a:t>       Removing non-cookbook files before transfer</a:t>
            </a:r>
          </a:p>
          <a:p>
            <a:r>
              <a:rPr lang="en-US" dirty="0" smtClean="0"/>
              <a:t>       Preparing </a:t>
            </a:r>
            <a:r>
              <a:rPr lang="en-US" dirty="0" err="1" smtClean="0"/>
              <a:t>validation.pem</a:t>
            </a:r>
            <a:endParaRPr lang="en-US" dirty="0" smtClean="0"/>
          </a:p>
          <a:p>
            <a:r>
              <a:rPr lang="en-US" dirty="0" smtClean="0"/>
              <a:t>       Preparing </a:t>
            </a:r>
            <a:r>
              <a:rPr lang="en-US" dirty="0" err="1" smtClean="0"/>
              <a:t>client.rb</a:t>
            </a:r>
            <a:endParaRPr lang="en-US" dirty="0" smtClean="0"/>
          </a:p>
          <a:p>
            <a:r>
              <a:rPr lang="en-US" dirty="0" smtClean="0"/>
              <a:t>-----&gt; Installing Chef Omnibus (install only if missing)</a:t>
            </a:r>
          </a:p>
          <a:p>
            <a:r>
              <a:rPr lang="en-US" dirty="0" smtClean="0"/>
              <a:t>       Downloading https://www.chef.io/chef/install.sh to file /tmp/install.sh</a:t>
            </a:r>
          </a:p>
          <a:p>
            <a:r>
              <a:rPr lang="en-US" dirty="0" smtClean="0"/>
              <a:t>       Trying curl...</a:t>
            </a:r>
          </a:p>
          <a:p>
            <a:r>
              <a:rPr lang="en-US" dirty="0" smtClean="0"/>
              <a:t>       Download complete.</a:t>
            </a:r>
            <a:endParaRPr lang="en-US" dirty="0"/>
          </a:p>
        </p:txBody>
      </p:sp>
      <p:sp>
        <p:nvSpPr>
          <p:cNvPr id="3" name="Title 2"/>
          <p:cNvSpPr>
            <a:spLocks noGrp="1"/>
          </p:cNvSpPr>
          <p:nvPr>
            <p:ph type="title"/>
          </p:nvPr>
        </p:nvSpPr>
        <p:spPr/>
        <p:txBody>
          <a:bodyPr/>
          <a:lstStyle/>
          <a:p>
            <a:r>
              <a:rPr lang="en-US" smtClean="0"/>
              <a:t>Converge the Cookbook</a:t>
            </a:r>
            <a:endParaRPr lang="en-US" dirty="0"/>
          </a:p>
        </p:txBody>
      </p:sp>
      <p:sp>
        <p:nvSpPr>
          <p:cNvPr id="4" name="Text Placeholder 3"/>
          <p:cNvSpPr>
            <a:spLocks noGrp="1"/>
          </p:cNvSpPr>
          <p:nvPr>
            <p:ph type="body" sz="quarter" idx="11"/>
          </p:nvPr>
        </p:nvSpPr>
        <p:spPr/>
        <p:txBody>
          <a:bodyPr/>
          <a:lstStyle/>
          <a:p>
            <a:r>
              <a:rPr lang="en-US"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479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Converge the Recipe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Ubuntu 14.04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81102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ubuntu-14.04</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3" name="TextBox 12"/>
          <p:cNvSpPr txBox="1"/>
          <p:nvPr/>
        </p:nvSpPr>
        <p:spPr bwMode="white">
          <a:xfrm>
            <a:off x="5558250" y="7442438"/>
            <a:ext cx="9142157" cy="709991"/>
          </a:xfrm>
          <a:prstGeom prst="rect">
            <a:avLst/>
          </a:prstGeom>
        </p:spPr>
        <p:txBody>
          <a:bodyPr vert="horz" wrap="none" lIns="121920" tIns="121920" rIns="121920" bIns="121920" rtlCol="0">
            <a:normAutofit lnSpcReduction="10000"/>
          </a:bodyPr>
          <a:lstStyle/>
          <a:p>
            <a:pPr algn="ctr"/>
            <a:r>
              <a:rPr lang="en-US" sz="3200" dirty="0">
                <a:cs typeface="Inconsolata"/>
              </a:rPr>
              <a:t>https://</a:t>
            </a:r>
            <a:r>
              <a:rPr lang="en-US" sz="3200" dirty="0" err="1">
                <a:cs typeface="Inconsolata"/>
              </a:rPr>
              <a:t>github.com</a:t>
            </a:r>
            <a:r>
              <a:rPr lang="en-US" sz="3200" dirty="0">
                <a:cs typeface="Inconsolata"/>
              </a:rPr>
              <a:t>/</a:t>
            </a:r>
            <a:r>
              <a:rPr lang="en-US" sz="3200" dirty="0" err="1">
                <a:cs typeface="Inconsolata"/>
              </a:rPr>
              <a:t>portertech</a:t>
            </a:r>
            <a:r>
              <a:rPr lang="en-US" sz="3200" dirty="0">
                <a:cs typeface="Inconsolata"/>
              </a:rPr>
              <a:t>/kitchen-</a:t>
            </a:r>
            <a:r>
              <a:rPr lang="en-US" sz="3200" dirty="0" err="1">
                <a:cs typeface="Inconsolata"/>
              </a:rPr>
              <a:t>docker</a:t>
            </a:r>
            <a:endParaRPr lang="en-US" sz="3200" dirty="0">
              <a:cs typeface="Inconsolata"/>
            </a:endParaRPr>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113053" y="5834535"/>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32408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83273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475095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dirty="0"/>
              <a:t>-----&gt; Starting Kitchen (v1.4.0)</a:t>
            </a:r>
          </a:p>
          <a:p>
            <a:r>
              <a:rPr lang="en-US" dirty="0"/>
              <a:t>-----&gt; Converging &lt;default</a:t>
            </a:r>
            <a:r>
              <a:rPr lang="en-US" dirty="0" smtClean="0"/>
              <a:t>-ubuntu-1404&gt;</a:t>
            </a:r>
            <a:r>
              <a:rPr lang="en-US" dirty="0"/>
              <a:t>...</a:t>
            </a:r>
          </a:p>
          <a:p>
            <a:r>
              <a:rPr lang="en-US" dirty="0"/>
              <a:t>$$$$$$ Running legacy converge for '</a:t>
            </a:r>
            <a:r>
              <a:rPr lang="en-US" dirty="0" err="1"/>
              <a:t>Docker</a:t>
            </a:r>
            <a:r>
              <a:rPr lang="en-US" dirty="0"/>
              <a:t>' Driver</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r>
              <a:rPr lang="en-US" dirty="0"/>
              <a:t> to file /</a:t>
            </a:r>
            <a:r>
              <a:rPr lang="en-US" dirty="0" err="1"/>
              <a:t>tmp</a:t>
            </a:r>
            <a:r>
              <a:rPr lang="en-US" dirty="0"/>
              <a:t>/</a:t>
            </a:r>
            <a:r>
              <a:rPr lang="en-US" dirty="0" err="1"/>
              <a:t>install.sh</a:t>
            </a:r>
            <a:endParaRPr lang="en-US" dirty="0"/>
          </a:p>
          <a:p>
            <a:r>
              <a:rPr lang="en-US" dirty="0"/>
              <a:t>       Trying curl...</a:t>
            </a:r>
          </a:p>
          <a:p>
            <a:r>
              <a:rPr lang="en-US" dirty="0"/>
              <a:t>       Download complete</a:t>
            </a:r>
            <a:r>
              <a:rPr lang="en-US" dirty="0" smtClean="0"/>
              <a:t>.</a:t>
            </a:r>
            <a:endParaRPr lang="en-US" dirty="0"/>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82003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44488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05113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it NOT test when </a:t>
            </a:r>
            <a:r>
              <a:rPr lang="en-US" dirty="0" smtClean="0">
                <a:latin typeface="Inconsolata"/>
                <a:cs typeface="Inconsolata"/>
              </a:rPr>
              <a:t>kitchen</a:t>
            </a:r>
            <a:r>
              <a:rPr lang="en-US" dirty="0" smtClean="0"/>
              <a:t> converges a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391446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is left to validate to ensure that the cookbook successfully applied the policy defined in </a:t>
            </a:r>
            <a:r>
              <a:rPr lang="en-US" smtClean="0"/>
              <a:t>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7739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20334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verify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converge, and verify one or more </a:t>
            </a:r>
          </a:p>
          <a:p>
            <a:r>
              <a:rPr lang="en-US" sz="3200" dirty="0">
                <a:latin typeface="Inconsolata"/>
                <a:cs typeface="Inconsolata"/>
              </a:rPr>
              <a:t>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59044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destroy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one or more instances.</a:t>
            </a:r>
          </a:p>
          <a:p>
            <a:endParaRPr lang="en-US" sz="3200" dirty="0">
              <a:latin typeface="Inconsolata"/>
              <a:cs typeface="Inconsolata"/>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294321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test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(for </a:t>
            </a:r>
            <a:r>
              <a:rPr lang="en-US" sz="3200" dirty="0" err="1">
                <a:latin typeface="Inconsolata"/>
                <a:cs typeface="Inconsolata"/>
              </a:rPr>
              <a:t>clean-up</a:t>
            </a:r>
            <a:r>
              <a:rPr lang="en-US" sz="3200" dirty="0">
                <a:latin typeface="Inconsolata"/>
                <a:cs typeface="Inconsolata"/>
              </a:rPr>
              <a:t>), creates, converges, verifies </a:t>
            </a:r>
          </a:p>
          <a:p>
            <a:r>
              <a:rPr lang="en-US" sz="3200" dirty="0">
                <a:latin typeface="Inconsolata"/>
                <a:cs typeface="Inconsolata"/>
              </a:rPr>
              <a:t>and then destroys one or more 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0518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a:t>
            </a:r>
            <a:r>
              <a:rPr lang="en-US" sz="3200" dirty="0" err="1"/>
              <a:t>Docker</a:t>
            </a:r>
            <a:r>
              <a:rPr lang="en-US" sz="3200" dirty="0"/>
              <a:t> API and so on. So 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Inconsolata"/>
              </a:rPr>
              <a:t>http://</a:t>
            </a:r>
            <a:r>
              <a:rPr lang="en-US" sz="2400" dirty="0" err="1">
                <a:cs typeface="Inconsolata"/>
              </a:rPr>
              <a:t>serverspec.org</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839532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the </a:t>
            </a:r>
            <a:r>
              <a:rPr lang="en-US" dirty="0" smtClean="0">
                <a:latin typeface="Inconsolata"/>
                <a:cs typeface="Inconsolata"/>
              </a:rPr>
              <a:t>tree</a:t>
            </a:r>
            <a:r>
              <a:rPr lang="en-US" dirty="0" smtClean="0">
                <a:latin typeface="+mn-lt"/>
                <a:cs typeface="Inconsolata"/>
              </a:rPr>
              <a:t> Package </a:t>
            </a:r>
            <a:r>
              <a:rPr lang="en-US" dirty="0">
                <a:latin typeface="+mn-lt"/>
                <a:cs typeface="Inconsolata"/>
              </a:rPr>
              <a:t>I</a:t>
            </a:r>
            <a:r>
              <a:rPr lang="en-US" dirty="0" smtClean="0">
                <a:latin typeface="+mn-lt"/>
                <a:cs typeface="Inconsolata"/>
              </a:rPr>
              <a:t>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serverspec.org</a:t>
            </a:r>
            <a:r>
              <a:rPr lang="en-US" sz="3200" dirty="0">
                <a:cs typeface="Inconsolata"/>
              </a:rPr>
              <a:t>/</a:t>
            </a:r>
            <a:r>
              <a:rPr lang="en-US" sz="3200" dirty="0" err="1">
                <a:cs typeface="Inconsolata"/>
              </a:rPr>
              <a:t>resource_types.html#package</a:t>
            </a:r>
            <a:endParaRPr lang="en-US" sz="3200" dirty="0">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73400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077200" y="7049870"/>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kitchen.ci</a:t>
            </a:r>
            <a:r>
              <a:rPr lang="en-US" sz="3200" dirty="0">
                <a:cs typeface="Inconsolata"/>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44941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
        <p:nvSpPr>
          <p:cNvPr id="19" name="Rectangle 18"/>
          <p:cNvSpPr/>
          <p:nvPr/>
        </p:nvSpPr>
        <p:spPr bwMode="auto">
          <a:xfrm>
            <a:off x="1137007" y="304397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6738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97063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Time for Testing</a:t>
            </a:r>
            <a:endParaRPr lang="en-US" dirty="0"/>
          </a:p>
        </p:txBody>
      </p:sp>
      <p:sp>
        <p:nvSpPr>
          <p:cNvPr id="3" name="Subtitle 2"/>
          <p:cNvSpPr>
            <a:spLocks noGrp="1"/>
          </p:cNvSpPr>
          <p:nvPr>
            <p:ph type="subTitle" idx="1"/>
          </p:nvPr>
        </p:nvSpPr>
        <p:spPr/>
        <p:txBody>
          <a:bodyPr/>
          <a:lstStyle/>
          <a:p>
            <a:r>
              <a:rPr lang="en-US" dirty="0" smtClean="0"/>
              <a:t>Estimate how long it would take to accomplish testing the cookbook.</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44908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
        <p:nvSpPr>
          <p:cNvPr id="10" name="TextBox 9"/>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Tree>
    <p:extLst>
      <p:ext uri="{BB962C8B-B14F-4D97-AF65-F5344CB8AC3E}">
        <p14:creationId xmlns:p14="http://schemas.microsoft.com/office/powerpoint/2010/main" val="29695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Inconsolata"/>
              </a:rPr>
              <a:t>http://</a:t>
            </a:r>
            <a:r>
              <a:rPr lang="en-US" sz="2400" dirty="0" err="1">
                <a:cs typeface="Inconsolata"/>
              </a:rPr>
              <a:t>kitchen.ci</a:t>
            </a:r>
            <a:r>
              <a:rPr lang="en-US" sz="2400" dirty="0">
                <a:cs typeface="Inconsolata"/>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155164" y="3654384"/>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9154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This corresponds exactly to the Suite name we set up in the </a:t>
            </a:r>
            <a:r>
              <a:rPr lang="en-US" sz="2667" dirty="0">
                <a:latin typeface="Inconsolata"/>
                <a:cs typeface="Inconsolata"/>
              </a:rPr>
              <a:t>.</a:t>
            </a:r>
            <a:r>
              <a:rPr lang="en-US" sz="2667" dirty="0" err="1">
                <a:latin typeface="Inconsolata"/>
                <a:cs typeface="Inconsolata"/>
              </a:rPr>
              <a:t>kitchen.yml</a:t>
            </a:r>
            <a:r>
              <a:rPr lang="en-US" sz="2667" dirty="0"/>
              <a:t> file. If we had a suite called "server-only", then you would put tests for the server only suite under</a:t>
            </a:r>
          </a:p>
        </p:txBody>
      </p:sp>
      <p:sp>
        <p:nvSpPr>
          <p:cNvPr id="6" name="Rectangle 5"/>
          <p:cNvSpPr/>
          <p:nvPr/>
        </p:nvSpPr>
        <p:spPr bwMode="auto">
          <a:xfrm>
            <a:off x="8053588" y="3632949"/>
            <a:ext cx="12218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52</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353799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9459259" y="3611516"/>
            <a:ext cx="1630339"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53</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1225044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Inconsolata"/>
                <a:cs typeface="Inconsolata"/>
              </a:rPr>
              <a:t>kitchen verify</a:t>
            </a:r>
            <a:r>
              <a:rPr lang="en-US" sz="2667" dirty="0"/>
              <a:t>.</a:t>
            </a:r>
          </a:p>
        </p:txBody>
      </p:sp>
      <p:sp>
        <p:nvSpPr>
          <p:cNvPr id="6" name="Rectangle 5"/>
          <p:cNvSpPr/>
          <p:nvPr/>
        </p:nvSpPr>
        <p:spPr bwMode="auto">
          <a:xfrm>
            <a:off x="11224472" y="3611516"/>
            <a:ext cx="262791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54</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2968154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87869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843249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597710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smtClean="0"/>
          </a:p>
        </p:txBody>
      </p:sp>
      <p:sp>
        <p:nvSpPr>
          <p:cNvPr id="3" name="Title 2"/>
          <p:cNvSpPr>
            <a:spLocks noGrp="1"/>
          </p:cNvSpPr>
          <p:nvPr>
            <p:ph type="title"/>
          </p:nvPr>
        </p:nvSpPr>
        <p:spPr/>
        <p:txBody>
          <a:bodyPr/>
          <a:lstStyle/>
          <a:p>
            <a:r>
              <a:rPr lang="en-US" dirty="0" smtClean="0"/>
              <a:t>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01334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739747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25295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Interval</a:t>
            </a:r>
            <a:endParaRPr lang="en-US" dirty="0"/>
          </a:p>
        </p:txBody>
      </p:sp>
      <p:sp>
        <p:nvSpPr>
          <p:cNvPr id="3" name="Subtitle 2"/>
          <p:cNvSpPr>
            <a:spLocks noGrp="1"/>
          </p:cNvSpPr>
          <p:nvPr>
            <p:ph type="subTitle" idx="1"/>
          </p:nvPr>
        </p:nvSpPr>
        <p:spPr/>
        <p:txBody>
          <a:bodyPr/>
          <a:lstStyle/>
          <a:p>
            <a:r>
              <a:rPr lang="en-US" dirty="0" smtClean="0"/>
              <a:t>How often do you test your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577999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64082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2592508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 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62</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32256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35602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a:xfrm>
            <a:off x="3013753" y="3419853"/>
            <a:ext cx="10974132" cy="4350949"/>
          </a:xfrm>
        </p:spPr>
        <p:txBody>
          <a:bodyPr/>
          <a:lstStyle/>
          <a:p>
            <a:pPr marL="609585" indent="-609585">
              <a:buFont typeface="Wingdings" charset="2"/>
              <a:buChar char="q"/>
            </a:pPr>
            <a:r>
              <a:rPr lang="en-US" dirty="0" smtClean="0"/>
              <a:t>Add tests that validate that the remaining package resources have been installed</a:t>
            </a:r>
          </a:p>
          <a:p>
            <a:pPr marL="609585" indent="-609585">
              <a:buFont typeface="Wingdings" charset="2"/>
              <a:buChar char="q"/>
            </a:pPr>
            <a:endParaRPr lang="en-US" dirty="0" smtClean="0"/>
          </a:p>
          <a:p>
            <a:pPr marL="609585" indent="-609585">
              <a:buFont typeface="Wingdings" charset="2"/>
              <a:buChar char="q"/>
            </a:pPr>
            <a:r>
              <a:rPr lang="en-US" dirty="0" smtClean="0"/>
              <a:t>Add tests that validate the file resource</a:t>
            </a:r>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serverspec.org/resource_types.html#package                     http</a:t>
            </a:r>
            <a:r>
              <a:rPr lang="en-US" sz="2400" dirty="0"/>
              <a:t>://serverspec.org/resource_types.html#file</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363492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0489" y="578442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228332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a:t>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9264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232655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256146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3403410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4378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What's the Risk?</a:t>
            </a:r>
            <a:endParaRPr lang="en-US" dirty="0"/>
          </a:p>
        </p:txBody>
      </p:sp>
      <p:sp>
        <p:nvSpPr>
          <p:cNvPr id="3" name="Subtitle 2"/>
          <p:cNvSpPr>
            <a:spLocks noGrp="1"/>
          </p:cNvSpPr>
          <p:nvPr>
            <p:ph type="subTitle" idx="1"/>
          </p:nvPr>
        </p:nvSpPr>
        <p:spPr/>
        <p:txBody>
          <a:bodyPr/>
          <a:lstStyle/>
          <a:p>
            <a:r>
              <a:rPr lang="en-US" dirty="0" smtClean="0"/>
              <a:t>How often do you think changes will occur? </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458265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54342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manual tests do we use now to validate a working web server?</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3446534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dirty="0"/>
              <a:t>Create a test file for the </a:t>
            </a:r>
            <a:r>
              <a:rPr lang="en-US" dirty="0" smtClean="0"/>
              <a:t>"apache" </a:t>
            </a:r>
            <a:r>
              <a:rPr lang="en-US" dirty="0"/>
              <a:t>cookbook's default recipe</a:t>
            </a:r>
          </a:p>
          <a:p>
            <a:pPr marL="609585" indent="-609585">
              <a:buFont typeface="Wingdings" charset="2"/>
              <a:buChar char="q"/>
            </a:pPr>
            <a:endParaRPr lang="en-US" dirty="0" smtClean="0"/>
          </a:p>
          <a:p>
            <a:pPr marL="609585" indent="-609585">
              <a:buFont typeface="Wingdings" charset="2"/>
              <a:buChar char="q"/>
            </a:pPr>
            <a:r>
              <a:rPr lang="en-US" dirty="0" smtClean="0"/>
              <a:t>Add </a:t>
            </a:r>
            <a:r>
              <a:rPr lang="en-US" dirty="0"/>
              <a:t>tests that validate a working </a:t>
            </a:r>
            <a:r>
              <a:rPr lang="en-US" dirty="0" smtClean="0"/>
              <a:t>web server</a:t>
            </a:r>
            <a:endParaRPr lang="en-US" dirty="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4125344" y="7232616"/>
            <a:ext cx="8005313" cy="1103169"/>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serverspec.org/resource_types.html#port	                                  </a:t>
            </a:r>
            <a:r>
              <a:rPr lang="en-US" sz="2400" dirty="0"/>
              <a:t>http://serverspec.org/resource_types.html#command</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72586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a:t>
            </a:r>
            <a:r>
              <a:rPr lang="en-US" dirty="0"/>
              <a:t>H</a:t>
            </a:r>
            <a:r>
              <a:rPr lang="en-US" dirty="0" smtClean="0"/>
              <a:t>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424294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 to the apache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74</a:t>
            </a:fld>
            <a:endParaRPr lang="en-US" dirty="0"/>
          </a:p>
        </p:txBody>
      </p:sp>
    </p:spTree>
    <p:extLst>
      <p:ext uri="{BB962C8B-B14F-4D97-AF65-F5344CB8AC3E}">
        <p14:creationId xmlns:p14="http://schemas.microsoft.com/office/powerpoint/2010/main" val="461416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fontScale="70000" lnSpcReduction="20000"/>
          </a:bodyPr>
          <a:lstStyle/>
          <a:p>
            <a:r>
              <a:rPr lang="en-US" smtClean="0"/>
              <a:t>~/cookbooks/apache/test/integration/default/serverspec/default_spec.rb</a:t>
            </a:r>
            <a:endParaRPr lang="en-US" dirty="0"/>
          </a:p>
        </p:txBody>
      </p:sp>
      <p:sp>
        <p:nvSpPr>
          <p:cNvPr id="16" name="Content Placeholder 15"/>
          <p:cNvSpPr>
            <a:spLocks noGrp="1"/>
          </p:cNvSpPr>
          <p:nvPr>
            <p:ph sz="quarter" idx="12"/>
          </p:nvPr>
        </p:nvSpPr>
        <p:spPr>
          <a:xfrm>
            <a:off x="9166577" y="2113748"/>
            <a:ext cx="6378223" cy="6294529"/>
          </a:xfrm>
        </p:spPr>
        <p:txBody>
          <a:bodyPr/>
          <a:lstStyle/>
          <a:p>
            <a:r>
              <a:rPr lang="en-US" smtClean="0"/>
              <a:t>The port 80 should be listening.</a:t>
            </a:r>
          </a:p>
          <a:p>
            <a:endParaRPr lang="en-US" smtClean="0"/>
          </a:p>
          <a:p>
            <a:r>
              <a:rPr lang="en-US"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75</a:t>
            </a:fld>
            <a:endParaRPr lang="en-US" dirty="0"/>
          </a:p>
        </p:txBody>
      </p:sp>
    </p:spTree>
    <p:extLst>
      <p:ext uri="{BB962C8B-B14F-4D97-AF65-F5344CB8AC3E}">
        <p14:creationId xmlns:p14="http://schemas.microsoft.com/office/powerpoint/2010/main" val="309256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"Added tests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76</a:t>
            </a:fld>
            <a:endParaRPr lang="en-US" dirty="0"/>
          </a:p>
        </p:txBody>
      </p:sp>
    </p:spTree>
    <p:extLst>
      <p:ext uri="{BB962C8B-B14F-4D97-AF65-F5344CB8AC3E}">
        <p14:creationId xmlns:p14="http://schemas.microsoft.com/office/powerpoint/2010/main" val="1322317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1"/>
            <a:ext cx="10974132" cy="3358573"/>
          </a:xfrm>
        </p:spPr>
        <p:txBody>
          <a:bodyPr/>
          <a:lstStyle/>
          <a:p>
            <a:r>
              <a:rPr lang="en-US" dirty="0" smtClean="0"/>
              <a:t>What questions can we help </a:t>
            </a:r>
            <a:r>
              <a:rPr lang="en-US" smtClean="0"/>
              <a:t>you answer?</a:t>
            </a:r>
            <a:endParaRPr lang="en-US" dirty="0" smtClean="0"/>
          </a:p>
          <a:p>
            <a:endParaRPr lang="en-US" dirty="0"/>
          </a:p>
          <a:p>
            <a:pPr marL="609585" indent="-609585">
              <a:buFont typeface="Arial"/>
              <a:buChar char="•"/>
            </a:pPr>
            <a:r>
              <a:rPr lang="en-US" dirty="0" smtClean="0"/>
              <a:t>Test Kitchen</a:t>
            </a:r>
          </a:p>
          <a:p>
            <a:pPr marL="609585" indent="-609585">
              <a:buFont typeface="Arial"/>
              <a:buChar char="•"/>
            </a:pPr>
            <a:r>
              <a:rPr lang="en-US" dirty="0" err="1" smtClean="0"/>
              <a:t>ServerSpec</a:t>
            </a:r>
            <a:endParaRPr lang="en-US" dirty="0" smtClean="0"/>
          </a:p>
          <a:p>
            <a:pPr marL="609585" indent="-609585">
              <a:buFont typeface="Arial"/>
              <a:buChar char="•"/>
            </a:pPr>
            <a:r>
              <a:rPr lang="en-US" dirty="0" smtClean="0"/>
              <a:t>Testing</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77</a:t>
            </a:fld>
            <a:endParaRPr lang="en-US" dirty="0"/>
          </a:p>
        </p:txBody>
      </p:sp>
    </p:spTree>
    <p:extLst>
      <p:ext uri="{BB962C8B-B14F-4D97-AF65-F5344CB8AC3E}">
        <p14:creationId xmlns:p14="http://schemas.microsoft.com/office/powerpoint/2010/main" val="341560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Is This </a:t>
            </a:r>
            <a:r>
              <a:rPr lang="en-US" dirty="0"/>
              <a:t>D</a:t>
            </a:r>
            <a:r>
              <a:rPr lang="en-US" dirty="0" smtClean="0"/>
              <a:t>angerous?</a:t>
            </a:r>
            <a:endParaRPr lang="en-US" dirty="0"/>
          </a:p>
        </p:txBody>
      </p:sp>
      <p:sp>
        <p:nvSpPr>
          <p:cNvPr id="3" name="Subtitle 2"/>
          <p:cNvSpPr>
            <a:spLocks noGrp="1"/>
          </p:cNvSpPr>
          <p:nvPr>
            <p:ph type="subTitle" idx="1"/>
          </p:nvPr>
        </p:nvSpPr>
        <p:spPr/>
        <p:txBody>
          <a:bodyPr/>
          <a:lstStyle/>
          <a:p>
            <a:r>
              <a:rPr lang="en-US" dirty="0"/>
              <a:t>What happens when the rate of cookbook changes exceed the time interval it takes to verify the cookbook?</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55280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77004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14416</TotalTime>
  <Words>7001</Words>
  <Application>Microsoft Office PowerPoint</Application>
  <PresentationFormat>Custom</PresentationFormat>
  <Paragraphs>988</Paragraphs>
  <Slides>78</Slides>
  <Notes>78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78</vt:i4>
      </vt:variant>
    </vt:vector>
  </HeadingPairs>
  <TitlesOfParts>
    <vt:vector size="84" baseType="lpstr">
      <vt:lpstr>Arial</vt:lpstr>
      <vt:lpstr>Courier New</vt:lpstr>
      <vt:lpstr>Gill Sans MT</vt:lpstr>
      <vt:lpstr>Inconsolata</vt:lpstr>
      <vt:lpstr>Wingdings</vt:lpstr>
      <vt:lpstr>ChefDk3.2Template</vt:lpstr>
      <vt:lpstr>Testing Cookbooks</vt:lpstr>
      <vt:lpstr>Objectives</vt:lpstr>
      <vt:lpstr>Can We Test Cookbooks?</vt:lpstr>
      <vt:lpstr>Mandating Testing</vt:lpstr>
      <vt:lpstr>Time for Testing</vt:lpstr>
      <vt:lpstr>Testing Interval</vt:lpstr>
      <vt:lpstr>What's the Risk?</vt:lpstr>
      <vt:lpstr>Is This Dangerous?</vt:lpstr>
      <vt:lpstr>Code Testing</vt:lpstr>
      <vt:lpstr>Test Configuration</vt:lpstr>
      <vt:lpstr>Test Kitchen</vt:lpstr>
      <vt:lpstr>What Can kitchen Do?</vt:lpstr>
      <vt:lpstr>What Can kitchen init Do?</vt:lpstr>
      <vt:lpstr>Do We Have a .kitchen.yml?</vt:lpstr>
      <vt:lpstr>What is Inside .kitchen.yml?</vt:lpstr>
      <vt:lpstr>.kitchen.yml</vt:lpstr>
      <vt:lpstr>The kitchen Driver</vt:lpstr>
      <vt:lpstr>The kitchen Provisioner</vt:lpstr>
      <vt:lpstr>The kitchen Platforms</vt:lpstr>
      <vt:lpstr>The kitchen Suites</vt:lpstr>
      <vt:lpstr>The kitchen Suites</vt:lpstr>
      <vt:lpstr>Kitchen Test Matrix</vt:lpstr>
      <vt:lpstr>Example: Kitchen Test Matrix</vt:lpstr>
      <vt:lpstr>View the Kitchen Test Matrix</vt:lpstr>
      <vt:lpstr>Test Configuration</vt:lpstr>
      <vt:lpstr>Move into the Cookbook's Directory</vt:lpstr>
      <vt:lpstr>Setting the Driver to Docker</vt:lpstr>
      <vt:lpstr>Setting the Platform to Ubuntu 14.04</vt:lpstr>
      <vt:lpstr>Look at the Test Matrix</vt:lpstr>
      <vt:lpstr>Converging a Cookbook</vt:lpstr>
      <vt:lpstr>Kitchen Create</vt:lpstr>
      <vt:lpstr>Kitchen Converge</vt:lpstr>
      <vt:lpstr>Converge the Cookbook</vt:lpstr>
      <vt:lpstr>Converge the Recipe</vt:lpstr>
      <vt:lpstr>Configuring Test Kitchen for Apache</vt:lpstr>
      <vt:lpstr>Return Home</vt:lpstr>
      <vt:lpstr>Move into the Cookbook</vt:lpstr>
      <vt:lpstr>Converge the Cookbook</vt:lpstr>
      <vt:lpstr>Test Kitchen</vt:lpstr>
      <vt:lpstr>Test Kitchen</vt:lpstr>
      <vt:lpstr>Test Kitchen</vt:lpstr>
      <vt:lpstr>The First Test</vt:lpstr>
      <vt:lpstr>Kitchen Verify</vt:lpstr>
      <vt:lpstr>Kitchen Destroy</vt:lpstr>
      <vt:lpstr>Kitchen Test</vt:lpstr>
      <vt:lpstr>ServerSpec</vt:lpstr>
      <vt:lpstr>Is the tree Package Installed?</vt:lpstr>
      <vt:lpstr>Our Assertion in a spec File</vt:lpstr>
      <vt:lpstr>Our Assertion in a spec File</vt:lpstr>
      <vt:lpstr>Our Assertion in a Spec File</vt:lpstr>
      <vt:lpstr>Where do Tests Live?</vt:lpstr>
      <vt:lpstr>Where do Tests Live?</vt:lpstr>
      <vt:lpstr>Where do Tests Live?</vt:lpstr>
      <vt:lpstr>Where do Tests Live?</vt:lpstr>
      <vt:lpstr>Return Home</vt:lpstr>
      <vt:lpstr>Move into the Cookbook</vt:lpstr>
      <vt:lpstr>Running the Specification</vt:lpstr>
      <vt:lpstr>Commit Your Work</vt:lpstr>
      <vt:lpstr>More Tests</vt:lpstr>
      <vt:lpstr>Testing a File</vt:lpstr>
      <vt:lpstr>The File Contains Data</vt:lpstr>
      <vt:lpstr>The File Contains Specific Content</vt:lpstr>
      <vt:lpstr>The File is Owned by a Particular User</vt:lpstr>
      <vt:lpstr>More Tests</vt:lpstr>
      <vt:lpstr>Our Assertion in a spec File</vt:lpstr>
      <vt:lpstr>Our Assertion in a spec File</vt:lpstr>
      <vt:lpstr>Commit Your Work</vt:lpstr>
      <vt:lpstr>Testing</vt:lpstr>
      <vt:lpstr>Testing Our Webserver</vt:lpstr>
      <vt:lpstr>Testing</vt:lpstr>
      <vt:lpstr>Testing</vt:lpstr>
      <vt:lpstr>Testing Apache</vt:lpstr>
      <vt:lpstr>Return Home</vt:lpstr>
      <vt:lpstr>Move in to the apache Cookbook</vt:lpstr>
      <vt:lpstr>What Does the Webserver Say?</vt:lpstr>
      <vt:lpstr>Commit Your Work</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1805</cp:revision>
  <cp:lastPrinted>2015-02-07T23:49:10Z</cp:lastPrinted>
  <dcterms:created xsi:type="dcterms:W3CDTF">2012-09-13T17:36:07Z</dcterms:created>
  <dcterms:modified xsi:type="dcterms:W3CDTF">2015-08-13T20:41:03Z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